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8</Words>
  <Application>Microsoft Office PowerPoint</Application>
  <PresentationFormat>Presentazione su schermo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PNSD EVENTO 4 (1)</dc:title>
  <dc:creator>Samsung</dc:creator>
  <dc:description/>
  <cp:lastModifiedBy>utente</cp:lastModifiedBy>
  <cp:revision>100</cp:revision>
  <dcterms:created xsi:type="dcterms:W3CDTF">2018-05-14T13:47:05Z</dcterms:created>
  <dcterms:modified xsi:type="dcterms:W3CDTF">2018-06-03T20:50:12Z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Presentazione PNSD EVENTO 4 (1)</vt:lpwstr>
  </property>
  <property fmtid="{D5CDD505-2E9C-101B-9397-08002B2CF9AE}" pid="3" name="SlideDescription">
    <vt:lpwstr/>
  </property>
</Properties>
</file>